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fntdata" ContentType="application/x-fontdata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2598400" cy="8991600"/>
  <p:notesSz cx="6858000" cy="9144000"/>
  <p:embeddedFontLst>
    <p:embeddedFont>
      <p:font typeface="Francois One" charset="1" panose="02000503040000020004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viewProps" Target="viewProps.xml"/><Relationship Id="rId7" Type="http://schemas.openxmlformats.org/officeDocument/2006/relationships/font" Target="fonts/font7.fntdata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10" Type="http://schemas.openxmlformats.org/officeDocument/2006/relationships/customXml" Target="../customXml/item3.xml"/><Relationship Id="rId4" Type="http://schemas.openxmlformats.org/officeDocument/2006/relationships/theme" Target="theme/theme1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74DA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0" y="1224700"/>
            <a:ext cx="12600000" cy="641032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52499"/>
              </a:lnSpc>
              <a:spcBef>
                <a:spcPct val="0"/>
              </a:spcBef>
            </a:pPr>
            <a:r>
              <a:rPr lang="en-US" sz="37499">
                <a:solidFill>
                  <a:srgbClr val="FFFFFF"/>
                </a:solidFill>
                <a:latin typeface="Francois One"/>
                <a:ea typeface="Francois One"/>
                <a:cs typeface="Francois One"/>
                <a:sym typeface="Francois One"/>
              </a:rPr>
              <a:t>85698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465681" y="181729"/>
            <a:ext cx="4973188" cy="2487346"/>
            <a:chOff x="0" y="0"/>
            <a:chExt cx="6630917" cy="3316462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100467"/>
              <a:ext cx="6630917" cy="3215995"/>
            </a:xfrm>
            <a:custGeom>
              <a:avLst/>
              <a:gdLst/>
              <a:ahLst/>
              <a:cxnLst/>
              <a:rect r="r" b="b" t="t" l="l"/>
              <a:pathLst>
                <a:path h="3215995" w="6630917">
                  <a:moveTo>
                    <a:pt x="0" y="0"/>
                  </a:moveTo>
                  <a:lnTo>
                    <a:pt x="6630917" y="0"/>
                  </a:lnTo>
                  <a:lnTo>
                    <a:pt x="6630917" y="3215995"/>
                  </a:lnTo>
                  <a:lnTo>
                    <a:pt x="0" y="321599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0" r="0" b="0"/>
              </a:stretch>
            </a:blipFill>
          </p:spPr>
        </p:sp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6630917" cy="3215995"/>
            </a:xfrm>
            <a:custGeom>
              <a:avLst/>
              <a:gdLst/>
              <a:ahLst/>
              <a:cxnLst/>
              <a:rect r="r" b="b" t="t" l="l"/>
              <a:pathLst>
                <a:path h="3215995" w="6630917">
                  <a:moveTo>
                    <a:pt x="0" y="0"/>
                  </a:moveTo>
                  <a:lnTo>
                    <a:pt x="6630917" y="0"/>
                  </a:lnTo>
                  <a:lnTo>
                    <a:pt x="6630917" y="3215995"/>
                  </a:lnTo>
                  <a:lnTo>
                    <a:pt x="0" y="321599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l="0" t="0" r="0" b="0"/>
              </a:stretch>
            </a:blipFill>
          </p:spPr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6B3FA5D57239BC4591050A42EB5AAA55" ma:contentTypeVersion="14" ma:contentTypeDescription="Tạo tài liệu mới." ma:contentTypeScope="" ma:versionID="f4921a086bef2001860a1fdbb4133b56">
  <xsd:schema xmlns:xsd="http://www.w3.org/2001/XMLSchema" xmlns:xs="http://www.w3.org/2001/XMLSchema" xmlns:p="http://schemas.microsoft.com/office/2006/metadata/properties" xmlns:ns2="2f875ee3-ce97-4dbd-a9dc-e3b81b5c471b" xmlns:ns3="f4edffb7-2409-45b9-b8b0-5a5b080974fc" targetNamespace="http://schemas.microsoft.com/office/2006/metadata/properties" ma:root="true" ma:fieldsID="e3db76205f1d499645dc5cf4799ab735" ns2:_="" ns3:_="">
    <xsd:import namespace="2f875ee3-ce97-4dbd-a9dc-e3b81b5c471b"/>
    <xsd:import namespace="f4edffb7-2409-45b9-b8b0-5a5b080974fc"/>
    <xsd:element name="properties">
      <xsd:complexType>
        <xsd:sequence>
          <xsd:element name="documentManagement">
            <xsd:complexType>
              <xsd:all>
                <xsd:element ref="ns2:MoTa" minOccurs="0"/>
                <xsd:element ref="ns2:Orders" minOccurs="0"/>
                <xsd:element ref="ns3:Category" minOccurs="0"/>
                <xsd:element ref="ns3:Category_x003a_Ur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875ee3-ce97-4dbd-a9dc-e3b81b5c471b" elementFormDefault="qualified">
    <xsd:import namespace="http://schemas.microsoft.com/office/2006/documentManagement/types"/>
    <xsd:import namespace="http://schemas.microsoft.com/office/infopath/2007/PartnerControls"/>
    <xsd:element name="MoTa" ma:index="8" nillable="true" ma:displayName="Mô tả biểu mẫu" ma:internalName="MoTa">
      <xsd:simpleType>
        <xsd:restriction base="dms:Note">
          <xsd:maxLength value="255"/>
        </xsd:restriction>
      </xsd:simpleType>
    </xsd:element>
    <xsd:element name="Orders" ma:index="9" nillable="true" ma:displayName="Thứ tự" ma:internalName="Orders" ma:percentage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edffb7-2409-45b9-b8b0-5a5b080974fc" elementFormDefault="qualified">
    <xsd:import namespace="http://schemas.microsoft.com/office/2006/documentManagement/types"/>
    <xsd:import namespace="http://schemas.microsoft.com/office/infopath/2007/PartnerControls"/>
    <xsd:element name="Category" ma:index="10" nillable="true" ma:displayName="Category" ma:list="{581b59b3-c044-41b7-8221-b11ef1ca3433}" ma:internalName="Category" ma:readOnly="false" ma:showField="Title">
      <xsd:simpleType>
        <xsd:restriction base="dms:Lookup"/>
      </xsd:simpleType>
    </xsd:element>
    <xsd:element name="Category_x003a_Urls" ma:index="11" nillable="true" ma:displayName="Category:Urls" ma:list="{581b59b3-c044-41b7-8221-b11ef1ca3433}" ma:internalName="Category_x003a_Urls" ma:readOnly="true" ma:showField="Urls" ma:web="f6d3c51f-38d2-4fd8-ad04-f6ec7e2b1b5b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ên biểu mẫu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f4edffb7-2409-45b9-b8b0-5a5b080974fc">29</Category>
    <Orders xmlns="2f875ee3-ce97-4dbd-a9dc-e3b81b5c471b" xsi:nil="true"/>
    <MoTa xmlns="2f875ee3-ce97-4dbd-a9dc-e3b81b5c471b" xsi:nil="true"/>
  </documentManagement>
</p:properties>
</file>

<file path=customXml/itemProps1.xml><?xml version="1.0" encoding="utf-8"?>
<ds:datastoreItem xmlns:ds="http://schemas.openxmlformats.org/officeDocument/2006/customXml" ds:itemID="{014E669E-2358-4D2F-A2AF-8835714A45AC}"/>
</file>

<file path=customXml/itemProps2.xml><?xml version="1.0" encoding="utf-8"?>
<ds:datastoreItem xmlns:ds="http://schemas.openxmlformats.org/officeDocument/2006/customXml" ds:itemID="{18398474-086D-474A-8159-D153FDE092D0}"/>
</file>

<file path=customXml/itemProps3.xml><?xml version="1.0" encoding="utf-8"?>
<ds:datastoreItem xmlns:ds="http://schemas.openxmlformats.org/officeDocument/2006/customXml" ds:itemID="{6F5AB9A4-7A93-489F-B35D-3DA312E9A014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Mẫu BAT 5 số TC-HICT  (35 x 25 cm).pptx</dc:title>
  <cp:revision>1</cp:revision>
  <dcterms:created xsi:type="dcterms:W3CDTF">2006-08-16T00:00:00Z</dcterms:created>
  <dcterms:modified xsi:type="dcterms:W3CDTF">2011-08-01T06:04:30Z</dcterms:modified>
  <dc:identifier>DAGo4O9Bp1g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0x0101006B3FA5D57239BC4591050A42EB5AAA55</vt:lpwstr>
  </property>
</Properties>
</file>